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67" r:id="rId2"/>
    <p:sldId id="258" r:id="rId3"/>
    <p:sldId id="259" r:id="rId4"/>
    <p:sldId id="268" r:id="rId5"/>
    <p:sldId id="262" r:id="rId6"/>
    <p:sldId id="269" r:id="rId7"/>
    <p:sldId id="274" r:id="rId8"/>
    <p:sldId id="270" r:id="rId9"/>
    <p:sldId id="271" r:id="rId10"/>
    <p:sldId id="272" r:id="rId11"/>
    <p:sldId id="273" r:id="rId12"/>
    <p:sldId id="276" r:id="rId13"/>
    <p:sldId id="277" r:id="rId14"/>
    <p:sldId id="278" r:id="rId15"/>
    <p:sldId id="275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210 맨발의청춘 R" panose="02020603020101020101" pitchFamily="18" charset="-127"/>
      <p:regular r:id="rId20"/>
    </p:embeddedFont>
    <p:embeddedFont>
      <p:font typeface="경기천년제목 Bold" panose="02020603020101020101" pitchFamily="18" charset="-127"/>
      <p:bold r:id="rId21"/>
    </p:embeddedFont>
    <p:embeddedFont>
      <p:font typeface="경기천년제목 Light" panose="02020603020101020101" pitchFamily="18" charset="-127"/>
      <p:regular r:id="rId22"/>
    </p:embeddedFont>
    <p:embeddedFont>
      <p:font typeface="나눔스퀘어" panose="020B0600000101010101" pitchFamily="34" charset="-127"/>
      <p:regular r:id="rId23"/>
    </p:embeddedFont>
    <p:embeddedFont>
      <p:font typeface="나눔스퀘어 Bold" panose="020B0600000101010101" pitchFamily="34" charset="-127"/>
      <p:bold r:id="rId24"/>
    </p:embeddedFont>
    <p:embeddedFont>
      <p:font typeface="나눔스퀘어 ExtraBold" panose="020B0600000101010101" pitchFamily="34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1" autoAdjust="0"/>
    <p:restoredTop sz="85564" autoAdjust="0"/>
  </p:normalViewPr>
  <p:slideViewPr>
    <p:cSldViewPr snapToGrid="0">
      <p:cViewPr varScale="1">
        <p:scale>
          <a:sx n="142" d="100"/>
          <a:sy n="142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A953-5245-4423-90A8-F4E37C400C90}" type="datetimeFigureOut">
              <a:rPr lang="ko-KR" altLang="en-US" smtClean="0"/>
              <a:t>2021. 3. 30.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4A7D2-B24A-4555-8018-A635C5687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0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CB4DC-7EAC-4620-A24D-58EEE478D589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8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3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9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1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32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2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5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1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9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9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2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3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7D2-B24A-4555-8018-A635C56878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07AFD-A6A3-4828-8859-5BAAA42552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8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857C-4D5E-487B-823D-8B1F31015C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9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2763-9038-4C6B-9FB8-A07DAAFC406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3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486A-ACA5-4B84-AB09-065D4F2538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32494" y="6464467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D350-121F-48CA-8EBD-26D0E47AF4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4FC0-F74D-4786-8F8B-9B02CDBD8A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D7F1-1681-4B30-97D2-6D9DF107989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7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3790C-96A7-4592-BD58-9C7E34D0695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4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2AC9-1C42-4078-8ED7-F7A6E28471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0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028A-D5F2-4EEB-90F7-66C376355A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1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D4B4-47CC-42F6-8C54-F7431F33BE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4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032A2-35E4-4246-96F6-A282D9D30FD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2021. 3. 30.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8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H="1">
            <a:off x="7053296" y="2089865"/>
            <a:ext cx="5094514" cy="5094514"/>
            <a:chOff x="374211" y="2155701"/>
            <a:chExt cx="5094514" cy="5094514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11620" y="864233"/>
            <a:ext cx="8384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서비스 기획 및 개발 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4049" y="2691931"/>
            <a:ext cx="2034531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멋쟁이사자처럼 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 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</a:t>
            </a:r>
            <a:r>
              <a:rPr lang="ko-KR" altLang="en-US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주차 세션</a:t>
            </a:r>
            <a:r>
              <a:rPr lang="en-US" altLang="ko-KR" sz="1100" dirty="0">
                <a:solidFill>
                  <a:srgbClr val="21262A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3600" dirty="0">
              <a:solidFill>
                <a:srgbClr val="21262A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4790" y="3026913"/>
            <a:ext cx="4918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멋사</a:t>
            </a:r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 이정재</a:t>
            </a:r>
          </a:p>
        </p:txBody>
      </p:sp>
      <p:pic>
        <p:nvPicPr>
          <p:cNvPr id="1026" name="Picture 2" descr="멋쟁이사자처럼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22" r="99893">
                        <a14:foregroundMark x1="26073" y1="12887" x2="26073" y2="12887"/>
                        <a14:backgroundMark x1="15880" y1="7807" x2="7296" y2="18835"/>
                        <a14:backgroundMark x1="4721" y1="74721" x2="7189" y2="84139"/>
                        <a14:backgroundMark x1="95279" y1="80297" x2="90236" y2="90211"/>
                        <a14:backgroundMark x1="85837" y1="11152" x2="90987" y2="19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931" y="3964058"/>
            <a:ext cx="3301879" cy="28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9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건멋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남민정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남은성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오지윤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홍승한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048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강남사자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이정재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정조형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이현수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서진경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85383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코딩을하지로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김채림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강재훈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손정범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박수경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648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야수의 심장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김효일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서정민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이현선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최수현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1095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7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Y1K3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심현아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김선웅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이현근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권순우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5413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투표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어떤 팀이 제일 잘했는지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FDB2E71-B9FE-0B4C-A1F0-6A08DEEA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64" y="1346058"/>
            <a:ext cx="4509071" cy="44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호 18"/>
          <p:cNvSpPr/>
          <p:nvPr/>
        </p:nvSpPr>
        <p:spPr>
          <a:xfrm>
            <a:off x="374211" y="2155701"/>
            <a:ext cx="5094514" cy="5094514"/>
          </a:xfrm>
          <a:prstGeom prst="arc">
            <a:avLst>
              <a:gd name="adj1" fmla="val 7444093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214087" y="0"/>
            <a:ext cx="7358743" cy="7358743"/>
          </a:xfrm>
          <a:prstGeom prst="arc">
            <a:avLst>
              <a:gd name="adj1" fmla="val 16200000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02993" y="3684407"/>
            <a:ext cx="130628" cy="1306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18356" y="5274129"/>
            <a:ext cx="130628" cy="130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183670" y="2025073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02293" y="1171772"/>
            <a:ext cx="77908" cy="779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859343" y="569120"/>
            <a:ext cx="77908" cy="779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원호 25"/>
          <p:cNvSpPr/>
          <p:nvPr/>
        </p:nvSpPr>
        <p:spPr>
          <a:xfrm>
            <a:off x="911621" y="4405367"/>
            <a:ext cx="2601600" cy="2601600"/>
          </a:xfrm>
          <a:prstGeom prst="arc">
            <a:avLst>
              <a:gd name="adj1" fmla="val 7444093"/>
              <a:gd name="adj2" fmla="val 3531899"/>
            </a:avLst>
          </a:prstGeom>
          <a:ln cap="rnd">
            <a:solidFill>
              <a:srgbClr val="3E485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1621" y="864233"/>
            <a:ext cx="4918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CONTENTS</a:t>
            </a:r>
            <a:endParaRPr lang="ko-KR" altLang="en-US" sz="5400" dirty="0">
              <a:solidFill>
                <a:srgbClr val="FFC000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42202" y="1496436"/>
            <a:ext cx="4918806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서비스 기획 및 개발 프로세스</a:t>
            </a:r>
            <a:endParaRPr lang="en-US" altLang="ko-KR" sz="320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rot="5400000">
            <a:off x="2271221" y="689942"/>
            <a:ext cx="0" cy="2484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72830" y="2155701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서비스는 어떻게 만들어지는가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732954" y="3187570"/>
            <a:ext cx="4459046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 별 명함 개선 </a:t>
            </a:r>
            <a:r>
              <a:rPr lang="en-US" altLang="ko-KR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(30</a:t>
            </a:r>
            <a:r>
              <a:rPr lang="ko-KR" altLang="en-US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28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63582" y="3846835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더욱 세련된 디자인으로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..!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376886" y="4780552"/>
            <a:ext cx="481511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공유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발표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투표 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(10</a:t>
            </a:r>
            <a:r>
              <a:rPr lang="ko-KR" altLang="en-US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20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507516" y="5439817"/>
            <a:ext cx="292025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팀이 잘하였는지</a:t>
            </a:r>
            <a:r>
              <a:rPr lang="en-US" altLang="ko-KR" sz="1400" dirty="0">
                <a:solidFill>
                  <a:prstClr val="white">
                    <a:lumMod val="7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BC258D-8D73-D140-BD84-37E7C836DACF}"/>
              </a:ext>
            </a:extLst>
          </p:cNvPr>
          <p:cNvSpPr/>
          <p:nvPr/>
        </p:nvSpPr>
        <p:spPr>
          <a:xfrm>
            <a:off x="6222094" y="6406031"/>
            <a:ext cx="130628" cy="13062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9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505630" y="138820"/>
            <a:ext cx="5309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HTML? CSS</a:t>
            </a:r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나는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프론트엔드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 안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할껀데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...!?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사람, 건물, 실외, 여자이(가) 표시된 사진&#10;&#10;자동 생성된 설명">
            <a:extLst>
              <a:ext uri="{FF2B5EF4-FFF2-40B4-BE49-F238E27FC236}">
                <a16:creationId xmlns:a16="http://schemas.microsoft.com/office/drawing/2014/main" id="{6516E083-6D5F-8F43-A8FB-A2ECEBD8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52" y="1809286"/>
            <a:ext cx="5952804" cy="3968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B744B-64A8-9342-AFE5-2698A5022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4" y="1202076"/>
            <a:ext cx="4762501" cy="51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8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505630" y="138820"/>
            <a:ext cx="5309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디자인</a:t>
            </a:r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디자이너의 중요성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</a:t>
            </a:r>
            <a:r>
              <a:rPr lang="en-US" altLang="ko-KR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xd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활용한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GUI 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레벨의 의사소통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902B6E1-787F-844E-816F-E8DE0043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9" y="3893595"/>
            <a:ext cx="4317388" cy="2428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07469-FC45-4144-AFBA-91023F281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9" y="1353144"/>
            <a:ext cx="4317387" cy="231123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" name="화면 기록 2021-03-25 오후 2.54.35" descr="화면 기록 2021-03-25 오후 2.54.35">
            <a:hlinkClick r:id="" action="ppaction://media"/>
            <a:extLst>
              <a:ext uri="{FF2B5EF4-FFF2-40B4-BE49-F238E27FC236}">
                <a16:creationId xmlns:a16="http://schemas.microsoft.com/office/drawing/2014/main" id="{3EF44145-DC70-FE45-A20E-E59B922E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7915" y="620023"/>
            <a:ext cx="6747056" cy="58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29" y="138820"/>
            <a:ext cx="62753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기획자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&amp;&amp;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디자이너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&amp;&amp;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개발자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Team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움직이는 법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1AB550A-FFCF-FC48-B5D7-86CC32C1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0" y="2147299"/>
            <a:ext cx="5219858" cy="3324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890AC1-7760-4044-A4D4-CF6A39020AEE}"/>
              </a:ext>
            </a:extLst>
          </p:cNvPr>
          <p:cNvSpPr/>
          <p:nvPr/>
        </p:nvSpPr>
        <p:spPr>
          <a:xfrm>
            <a:off x="410380" y="1685634"/>
            <a:ext cx="750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E81ED-F52D-CD4A-B13B-87F0D625C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61" y="2147299"/>
            <a:ext cx="5219859" cy="33241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7A0FCA-1A0A-274A-9407-4BFE23C88827}"/>
              </a:ext>
            </a:extLst>
          </p:cNvPr>
          <p:cNvSpPr/>
          <p:nvPr/>
        </p:nvSpPr>
        <p:spPr>
          <a:xfrm>
            <a:off x="6540994" y="1685634"/>
            <a:ext cx="105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디자인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3C1B06F-50E7-C744-B687-75157215BB30}"/>
              </a:ext>
            </a:extLst>
          </p:cNvPr>
          <p:cNvSpPr/>
          <p:nvPr/>
        </p:nvSpPr>
        <p:spPr>
          <a:xfrm>
            <a:off x="5895653" y="3634716"/>
            <a:ext cx="400693" cy="3493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82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실제 </a:t>
            </a:r>
            <a:r>
              <a:rPr lang="en-US" altLang="ko-KR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Xd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파일 및 성과물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SW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마에스트로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11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 연수생 이정재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37;p28">
            <a:extLst>
              <a:ext uri="{FF2B5EF4-FFF2-40B4-BE49-F238E27FC236}">
                <a16:creationId xmlns:a16="http://schemas.microsoft.com/office/drawing/2014/main" id="{29BEF8AC-696F-284B-B6CC-0597259D0E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76" y="2804623"/>
            <a:ext cx="4182911" cy="147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8;p28">
            <a:extLst>
              <a:ext uri="{FF2B5EF4-FFF2-40B4-BE49-F238E27FC236}">
                <a16:creationId xmlns:a16="http://schemas.microsoft.com/office/drawing/2014/main" id="{D29B371A-8A26-644F-ACA7-18562E2841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02" y="2443214"/>
            <a:ext cx="2675470" cy="98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0;p28">
            <a:extLst>
              <a:ext uri="{FF2B5EF4-FFF2-40B4-BE49-F238E27FC236}">
                <a16:creationId xmlns:a16="http://schemas.microsoft.com/office/drawing/2014/main" id="{B1B354C9-0FB1-9348-BD95-F65CB20E70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002" y="3653176"/>
            <a:ext cx="2675470" cy="140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2506CB-DB99-0146-A829-2A98A9FC8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114" y="2537871"/>
            <a:ext cx="2192522" cy="158502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7286ED-D20B-2A43-B42C-D9A6FA78CFD4}"/>
              </a:ext>
            </a:extLst>
          </p:cNvPr>
          <p:cNvGrpSpPr/>
          <p:nvPr/>
        </p:nvGrpSpPr>
        <p:grpSpPr>
          <a:xfrm>
            <a:off x="8599395" y="4259040"/>
            <a:ext cx="3075959" cy="473539"/>
            <a:chOff x="2422541" y="2516535"/>
            <a:chExt cx="3781109" cy="498286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592751FC-7153-194D-AD79-99938AAB4A8F}"/>
                </a:ext>
              </a:extLst>
            </p:cNvPr>
            <p:cNvSpPr/>
            <p:nvPr/>
          </p:nvSpPr>
          <p:spPr>
            <a:xfrm>
              <a:off x="2422541" y="2516535"/>
              <a:ext cx="3781109" cy="49828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ECB46A"/>
                </a:gs>
                <a:gs pos="50000">
                  <a:srgbClr val="E9A44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4DF243-3907-684F-BA51-E30577FF0D51}"/>
                </a:ext>
              </a:extLst>
            </p:cNvPr>
            <p:cNvSpPr/>
            <p:nvPr/>
          </p:nvSpPr>
          <p:spPr>
            <a:xfrm>
              <a:off x="2932573" y="2571361"/>
              <a:ext cx="2761043" cy="3886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온라인 </a:t>
              </a:r>
              <a:r>
                <a:rPr lang="ko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또래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상담 </a:t>
              </a:r>
              <a:r>
                <a:rPr lang="ko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솔루션 </a:t>
              </a:r>
              <a:endPara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20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명함 개선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30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늦지않았습니다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지금이라도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.......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앵무새, 다채로운, 조류이(가) 표시된 사진&#10;&#10;자동 생성된 설명">
            <a:extLst>
              <a:ext uri="{FF2B5EF4-FFF2-40B4-BE49-F238E27FC236}">
                <a16:creationId xmlns:a16="http://schemas.microsoft.com/office/drawing/2014/main" id="{FC9E6EEF-E659-F146-9C6E-BA0A3C2B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2" y="1144576"/>
            <a:ext cx="6452979" cy="43019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ADA483-FBA2-934C-8E31-27802DE3723E}"/>
              </a:ext>
            </a:extLst>
          </p:cNvPr>
          <p:cNvSpPr/>
          <p:nvPr/>
        </p:nvSpPr>
        <p:spPr>
          <a:xfrm>
            <a:off x="1910633" y="5650671"/>
            <a:ext cx="8952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각 스터디 장들은 명함을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캡쳐해서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보내주세요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8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NESI</a:t>
            </a: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김상효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안경록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정유리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조민주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8048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630" y="138820"/>
            <a:ext cx="53091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왕십리온</a:t>
            </a:r>
            <a:r>
              <a:rPr lang="ko-KR" altLang="en-US" sz="3600" dirty="0">
                <a:solidFill>
                  <a:srgbClr val="FFC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3600" dirty="0">
              <a:solidFill>
                <a:srgbClr val="FFC000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endParaRPr lang="en-US" altLang="ko-KR" sz="400" dirty="0">
              <a:solidFill>
                <a:srgbClr val="FFC000"/>
              </a:solidFill>
            </a:endParaRPr>
          </a:p>
          <a:p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윤승권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심채영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윤정</a:t>
            </a:r>
            <a:r>
              <a:rPr lang="en-US" altLang="ko-KR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FFC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임의진</a:t>
            </a:r>
            <a:endParaRPr lang="ko-KR" altLang="en-US" sz="4000" dirty="0">
              <a:solidFill>
                <a:srgbClr val="FFC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77030" y="256674"/>
            <a:ext cx="0" cy="7267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10380" y="256673"/>
            <a:ext cx="0" cy="72670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97C37D6-0845-0B44-B270-A6105032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8DB3E9-2A0D-4341-B26C-41EC8CB9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5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F50AB5-F49A-DC47-90C0-37DEC20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160978"/>
            <a:ext cx="5074951" cy="256963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FF2EEE-70AF-6543-97C4-12D21D9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1" y="4057080"/>
            <a:ext cx="5074951" cy="256963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855126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221</Words>
  <Application>Microsoft Macintosh PowerPoint</Application>
  <PresentationFormat>와이드스크린</PresentationFormat>
  <Paragraphs>66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</vt:lpstr>
      <vt:lpstr>Arial</vt:lpstr>
      <vt:lpstr>경기천년제목 Bold</vt:lpstr>
      <vt:lpstr>210 맨발의청춘 R</vt:lpstr>
      <vt:lpstr>맑은 고딕</vt:lpstr>
      <vt:lpstr>경기천년제목 Light</vt:lpstr>
      <vt:lpstr>나눔스퀘어 ExtraBold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민정</dc:creator>
  <cp:lastModifiedBy>이 정재</cp:lastModifiedBy>
  <cp:revision>21</cp:revision>
  <dcterms:created xsi:type="dcterms:W3CDTF">2021-03-10T17:56:48Z</dcterms:created>
  <dcterms:modified xsi:type="dcterms:W3CDTF">2021-03-30T11:16:56Z</dcterms:modified>
</cp:coreProperties>
</file>